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1688" y="-1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860AC-3C5F-0642-AD51-65766AB14900}" type="datetimeFigureOut">
              <a:rPr lang="en-US" smtClean="0"/>
              <a:t>9/10/12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875F0D5-DB46-6D4A-80D0-D9D497FDA668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860AC-3C5F-0642-AD51-65766AB14900}" type="datetimeFigureOut">
              <a:rPr lang="en-US" smtClean="0"/>
              <a:t>9/10/12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5F0D5-DB46-6D4A-80D0-D9D497FDA6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860AC-3C5F-0642-AD51-65766AB14900}" type="datetimeFigureOut">
              <a:rPr lang="en-US" smtClean="0"/>
              <a:t>9/10/12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5F0D5-DB46-6D4A-80D0-D9D497FDA6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860AC-3C5F-0642-AD51-65766AB14900}" type="datetimeFigureOut">
              <a:rPr lang="en-US" smtClean="0"/>
              <a:t>9/10/12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875F0D5-DB46-6D4A-80D0-D9D497FDA668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860AC-3C5F-0642-AD51-65766AB14900}" type="datetimeFigureOut">
              <a:rPr lang="en-US" smtClean="0"/>
              <a:t>9/10/12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875F0D5-DB46-6D4A-80D0-D9D497FDA668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860AC-3C5F-0642-AD51-65766AB14900}" type="datetimeFigureOut">
              <a:rPr lang="en-US" smtClean="0"/>
              <a:t>9/10/12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875F0D5-DB46-6D4A-80D0-D9D497FDA66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860AC-3C5F-0642-AD51-65766AB14900}" type="datetimeFigureOut">
              <a:rPr lang="en-US" smtClean="0"/>
              <a:t>9/10/12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875F0D5-DB46-6D4A-80D0-D9D497FDA668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860AC-3C5F-0642-AD51-65766AB14900}" type="datetimeFigureOut">
              <a:rPr lang="en-US" smtClean="0"/>
              <a:t>9/10/12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875F0D5-DB46-6D4A-80D0-D9D497FDA66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860AC-3C5F-0642-AD51-65766AB14900}" type="datetimeFigureOut">
              <a:rPr lang="en-US" smtClean="0"/>
              <a:t>9/10/12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875F0D5-DB46-6D4A-80D0-D9D497FDA66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860AC-3C5F-0642-AD51-65766AB14900}" type="datetimeFigureOut">
              <a:rPr lang="en-US" smtClean="0"/>
              <a:t>9/10/12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875F0D5-DB46-6D4A-80D0-D9D497FDA668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860AC-3C5F-0642-AD51-65766AB14900}" type="datetimeFigureOut">
              <a:rPr lang="en-US" smtClean="0"/>
              <a:t>9/10/12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875F0D5-DB46-6D4A-80D0-D9D497FDA668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9F2860AC-3C5F-0642-AD51-65766AB14900}" type="datetimeFigureOut">
              <a:rPr lang="en-US" smtClean="0"/>
              <a:t>9/10/12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6875F0D5-DB46-6D4A-80D0-D9D497FDA668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6561" y="349687"/>
            <a:ext cx="8357073" cy="6401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 smtClean="0"/>
              <a:t>Cognados</a:t>
            </a:r>
            <a:r>
              <a:rPr lang="en-US" sz="2800" dirty="0" smtClean="0"/>
              <a:t> </a:t>
            </a:r>
            <a:r>
              <a:rPr lang="en-US" sz="2800" smtClean="0"/>
              <a:t>falsos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Mira la </a:t>
            </a:r>
            <a:r>
              <a:rPr lang="en-US" sz="2800" dirty="0" err="1" smtClean="0"/>
              <a:t>siguiente</a:t>
            </a:r>
            <a:r>
              <a:rPr lang="en-US" sz="2800" dirty="0" smtClean="0"/>
              <a:t> </a:t>
            </a:r>
            <a:r>
              <a:rPr lang="en-US" sz="2800" dirty="0" err="1" smtClean="0"/>
              <a:t>lista</a:t>
            </a:r>
            <a:r>
              <a:rPr lang="en-US" sz="2800" dirty="0" smtClean="0"/>
              <a:t>.  </a:t>
            </a:r>
            <a:r>
              <a:rPr lang="en-US" sz="2800" dirty="0" err="1" smtClean="0"/>
              <a:t>Todas</a:t>
            </a:r>
            <a:r>
              <a:rPr lang="en-US" sz="2800" dirty="0" smtClean="0"/>
              <a:t> </a:t>
            </a:r>
            <a:r>
              <a:rPr lang="en-US" sz="2800" dirty="0" err="1" smtClean="0"/>
              <a:t>las</a:t>
            </a:r>
            <a:r>
              <a:rPr lang="en-US" sz="2800" dirty="0" smtClean="0"/>
              <a:t> </a:t>
            </a:r>
            <a:r>
              <a:rPr lang="en-US" sz="2800" dirty="0" err="1" smtClean="0"/>
              <a:t>palabras</a:t>
            </a:r>
            <a:r>
              <a:rPr lang="en-US" sz="2800" dirty="0" smtClean="0"/>
              <a:t> son </a:t>
            </a:r>
            <a:r>
              <a:rPr lang="en-US" sz="2800" dirty="0" err="1" smtClean="0"/>
              <a:t>cognados</a:t>
            </a:r>
            <a:r>
              <a:rPr lang="en-US" sz="2800" dirty="0" smtClean="0"/>
              <a:t> </a:t>
            </a:r>
            <a:r>
              <a:rPr lang="en-US" sz="2800" dirty="0" err="1" smtClean="0"/>
              <a:t>falsos</a:t>
            </a:r>
            <a:r>
              <a:rPr lang="en-US" sz="2800" dirty="0" smtClean="0"/>
              <a:t>.  </a:t>
            </a:r>
            <a:r>
              <a:rPr lang="en-US" sz="2800" dirty="0" err="1" smtClean="0"/>
              <a:t>Intenta</a:t>
            </a:r>
            <a:r>
              <a:rPr lang="en-US" sz="2800" dirty="0" smtClean="0"/>
              <a:t> </a:t>
            </a:r>
            <a:r>
              <a:rPr lang="en-US" sz="2800" dirty="0" err="1" smtClean="0"/>
              <a:t>traducir</a:t>
            </a:r>
            <a:r>
              <a:rPr lang="en-US" sz="2800" dirty="0" smtClean="0"/>
              <a:t> </a:t>
            </a:r>
            <a:r>
              <a:rPr lang="en-US" sz="2800" dirty="0" err="1" smtClean="0"/>
              <a:t>las</a:t>
            </a:r>
            <a:r>
              <a:rPr lang="en-US" sz="2800" dirty="0" smtClean="0"/>
              <a:t> </a:t>
            </a:r>
            <a:r>
              <a:rPr lang="en-US" sz="2800" dirty="0" err="1" smtClean="0"/>
              <a:t>palabras</a:t>
            </a:r>
            <a:r>
              <a:rPr lang="en-US" sz="2800" dirty="0" smtClean="0"/>
              <a:t> al </a:t>
            </a:r>
            <a:r>
              <a:rPr lang="en-US" sz="2800" dirty="0" err="1" smtClean="0"/>
              <a:t>ingl</a:t>
            </a:r>
            <a:r>
              <a:rPr lang="en-US" sz="2800" dirty="0" err="1" smtClean="0"/>
              <a:t>és</a:t>
            </a:r>
            <a:r>
              <a:rPr lang="en-US" sz="2800" dirty="0" smtClean="0"/>
              <a:t>.  </a:t>
            </a:r>
            <a:r>
              <a:rPr lang="en-US" sz="2800" dirty="0" err="1" smtClean="0"/>
              <a:t>Después</a:t>
            </a:r>
            <a:r>
              <a:rPr lang="en-US" sz="2800" dirty="0" smtClean="0"/>
              <a:t> </a:t>
            </a:r>
            <a:r>
              <a:rPr lang="en-US" sz="2800" dirty="0" err="1" smtClean="0"/>
              <a:t>usa</a:t>
            </a:r>
            <a:r>
              <a:rPr lang="en-US" sz="2800" dirty="0" smtClean="0"/>
              <a:t> un </a:t>
            </a:r>
            <a:r>
              <a:rPr lang="en-US" sz="2800" dirty="0" err="1" smtClean="0"/>
              <a:t>diccionario</a:t>
            </a:r>
            <a:r>
              <a:rPr lang="en-US" sz="2800" dirty="0" smtClean="0"/>
              <a:t> </a:t>
            </a:r>
            <a:r>
              <a:rPr lang="en-US" sz="2800" dirty="0" err="1" smtClean="0"/>
              <a:t>para</a:t>
            </a:r>
            <a:r>
              <a:rPr lang="en-US" sz="2800" dirty="0" smtClean="0"/>
              <a:t> </a:t>
            </a:r>
            <a:r>
              <a:rPr lang="en-US" sz="2800" dirty="0" err="1" smtClean="0"/>
              <a:t>verificar</a:t>
            </a:r>
            <a:r>
              <a:rPr lang="en-US" sz="2800" dirty="0" smtClean="0"/>
              <a:t> </a:t>
            </a:r>
            <a:r>
              <a:rPr lang="en-US" sz="2800" dirty="0" err="1" smtClean="0"/>
              <a:t>tus</a:t>
            </a:r>
            <a:r>
              <a:rPr lang="en-US" sz="2800" dirty="0" smtClean="0"/>
              <a:t> </a:t>
            </a:r>
            <a:r>
              <a:rPr lang="en-US" sz="2800" dirty="0" err="1" smtClean="0"/>
              <a:t>traducciones</a:t>
            </a:r>
            <a:r>
              <a:rPr lang="en-US" sz="2800" dirty="0" smtClean="0"/>
              <a:t>.  Si </a:t>
            </a:r>
            <a:r>
              <a:rPr lang="en-US" sz="2800" dirty="0" err="1" smtClean="0"/>
              <a:t>tienes</a:t>
            </a:r>
            <a:r>
              <a:rPr lang="en-US" sz="2800" dirty="0" smtClean="0"/>
              <a:t> </a:t>
            </a:r>
            <a:r>
              <a:rPr lang="en-US" sz="2800" dirty="0" err="1" smtClean="0"/>
              <a:t>una</a:t>
            </a:r>
            <a:r>
              <a:rPr lang="en-US" sz="2800" dirty="0" smtClean="0"/>
              <a:t> </a:t>
            </a:r>
            <a:r>
              <a:rPr lang="en-US" sz="2800" dirty="0" err="1" smtClean="0"/>
              <a:t>palabra</a:t>
            </a:r>
            <a:r>
              <a:rPr lang="en-US" sz="2800" dirty="0" smtClean="0"/>
              <a:t> </a:t>
            </a:r>
            <a:r>
              <a:rPr lang="en-US" sz="2800" dirty="0" err="1" smtClean="0"/>
              <a:t>incorrecta</a:t>
            </a:r>
            <a:r>
              <a:rPr lang="en-US" sz="2800" dirty="0" smtClean="0"/>
              <a:t>, </a:t>
            </a:r>
            <a:r>
              <a:rPr lang="en-US" sz="2800" dirty="0" err="1" smtClean="0"/>
              <a:t>busca</a:t>
            </a:r>
            <a:r>
              <a:rPr lang="en-US" sz="2800" dirty="0" smtClean="0"/>
              <a:t> la </a:t>
            </a:r>
            <a:r>
              <a:rPr lang="en-US" sz="2800" dirty="0" err="1" smtClean="0"/>
              <a:t>palabra</a:t>
            </a:r>
            <a:r>
              <a:rPr lang="en-US" sz="2800" dirty="0" smtClean="0"/>
              <a:t> </a:t>
            </a:r>
            <a:r>
              <a:rPr lang="en-US" sz="2800" dirty="0" err="1" smtClean="0"/>
              <a:t>inglesa</a:t>
            </a:r>
            <a:r>
              <a:rPr lang="en-US" sz="2800" dirty="0" smtClean="0"/>
              <a:t> </a:t>
            </a:r>
            <a:r>
              <a:rPr lang="en-US" sz="2800" dirty="0" err="1" smtClean="0"/>
              <a:t>incorrecta</a:t>
            </a:r>
            <a:r>
              <a:rPr lang="en-US" sz="2800" dirty="0" smtClean="0"/>
              <a:t> en un </a:t>
            </a:r>
            <a:r>
              <a:rPr lang="en-US" sz="2800" dirty="0" err="1" smtClean="0"/>
              <a:t>diccionario</a:t>
            </a:r>
            <a:r>
              <a:rPr lang="en-US" sz="2800" dirty="0" smtClean="0"/>
              <a:t> </a:t>
            </a:r>
            <a:r>
              <a:rPr lang="en-US" sz="2800" dirty="0" err="1" smtClean="0"/>
              <a:t>para</a:t>
            </a:r>
            <a:r>
              <a:rPr lang="en-US" sz="2800" dirty="0" smtClean="0"/>
              <a:t> </a:t>
            </a:r>
            <a:r>
              <a:rPr lang="en-US" sz="2800" dirty="0" err="1" smtClean="0"/>
              <a:t>ver</a:t>
            </a:r>
            <a:r>
              <a:rPr lang="en-US" sz="2800" dirty="0" smtClean="0"/>
              <a:t> </a:t>
            </a:r>
            <a:r>
              <a:rPr lang="en-US" sz="2800" dirty="0" err="1" smtClean="0"/>
              <a:t>como</a:t>
            </a:r>
            <a:r>
              <a:rPr lang="en-US" sz="2800" dirty="0" smtClean="0"/>
              <a:t> se dice en </a:t>
            </a:r>
            <a:r>
              <a:rPr lang="en-US" sz="2800" dirty="0" err="1" smtClean="0"/>
              <a:t>español</a:t>
            </a:r>
            <a:r>
              <a:rPr lang="en-US" sz="2800" dirty="0" smtClean="0"/>
              <a:t>.</a:t>
            </a:r>
          </a:p>
          <a:p>
            <a:endParaRPr lang="en-US" sz="2800" dirty="0" smtClean="0"/>
          </a:p>
          <a:p>
            <a:pPr marL="342900" indent="-342900">
              <a:buAutoNum type="arabicPeriod"/>
            </a:pPr>
            <a:r>
              <a:rPr lang="en-US" sz="2800" dirty="0" err="1" smtClean="0"/>
              <a:t>carpeta</a:t>
            </a:r>
            <a:r>
              <a:rPr lang="en-US" sz="2800" dirty="0" smtClean="0"/>
              <a:t>					6. </a:t>
            </a:r>
            <a:r>
              <a:rPr lang="en-US" sz="2800" dirty="0" err="1" smtClean="0"/>
              <a:t>chocar</a:t>
            </a:r>
            <a:r>
              <a:rPr lang="en-US" sz="2800" dirty="0" smtClean="0"/>
              <a:t>	</a:t>
            </a:r>
          </a:p>
          <a:p>
            <a:pPr marL="342900" indent="-342900">
              <a:buAutoNum type="arabicPeriod"/>
            </a:pPr>
            <a:r>
              <a:rPr lang="en-US" sz="2800" dirty="0" err="1" smtClean="0"/>
              <a:t>éxito</a:t>
            </a:r>
            <a:r>
              <a:rPr lang="en-US" sz="2800" dirty="0" smtClean="0"/>
              <a:t>						7. largo</a:t>
            </a:r>
          </a:p>
          <a:p>
            <a:pPr marL="342900" indent="-342900">
              <a:buAutoNum type="arabicPeriod"/>
            </a:pPr>
            <a:r>
              <a:rPr lang="en-US" sz="2800" dirty="0" err="1" smtClean="0"/>
              <a:t>vaso</a:t>
            </a:r>
            <a:r>
              <a:rPr lang="en-US" sz="2800" dirty="0" smtClean="0"/>
              <a:t>						8. </a:t>
            </a:r>
            <a:r>
              <a:rPr lang="en-US" sz="2800" dirty="0" err="1" smtClean="0"/>
              <a:t>fábrica</a:t>
            </a:r>
            <a:endParaRPr lang="en-US" sz="2800" dirty="0" smtClean="0"/>
          </a:p>
          <a:p>
            <a:pPr marL="342900" indent="-342900">
              <a:buAutoNum type="arabicPeriod"/>
            </a:pPr>
            <a:r>
              <a:rPr lang="en-US" sz="2800" dirty="0" err="1" smtClean="0"/>
              <a:t>sopa</a:t>
            </a:r>
            <a:r>
              <a:rPr lang="en-US" sz="2800" dirty="0" smtClean="0"/>
              <a:t>						9. ganga</a:t>
            </a:r>
          </a:p>
          <a:p>
            <a:pPr marL="342900" indent="-342900">
              <a:buAutoNum type="arabicPeriod"/>
            </a:pPr>
            <a:r>
              <a:rPr lang="en-US" sz="2800" dirty="0" err="1" smtClean="0"/>
              <a:t>recordar</a:t>
            </a:r>
            <a:r>
              <a:rPr lang="en-US" sz="2800" dirty="0" smtClean="0"/>
              <a:t>					10. </a:t>
            </a:r>
            <a:r>
              <a:rPr lang="en-US" sz="2800" dirty="0" err="1" smtClean="0"/>
              <a:t>ropa</a:t>
            </a:r>
            <a:endParaRPr lang="en-US" sz="28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45158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lemental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Elemental.thmx</Template>
  <TotalTime>7</TotalTime>
  <Words>53</Words>
  <Application>Microsoft Macintosh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Elemental</vt:lpstr>
      <vt:lpstr>PowerPoint Presentation</vt:lpstr>
    </vt:vector>
  </TitlesOfParts>
  <Company>phillips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Yasmine Allen</dc:creator>
  <cp:lastModifiedBy>Yasmine Allen</cp:lastModifiedBy>
  <cp:revision>1</cp:revision>
  <dcterms:created xsi:type="dcterms:W3CDTF">2012-09-10T19:20:23Z</dcterms:created>
  <dcterms:modified xsi:type="dcterms:W3CDTF">2012-09-10T19:27:25Z</dcterms:modified>
</cp:coreProperties>
</file>